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28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08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90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8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1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82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7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4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2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75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71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B39FA-2CAB-4EAC-AF43-DE9CDCA54938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314BB-2247-4976-A40D-1ED9CAADC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63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iology\Desktop\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116632"/>
            <a:ext cx="3960441" cy="66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23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iology\Desktop\mit1.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206205" cy="345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iology\Desktop\mi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837" y="2924944"/>
            <a:ext cx="483557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096198"/>
              </p:ext>
            </p:extLst>
          </p:nvPr>
        </p:nvGraphicFramePr>
        <p:xfrm>
          <a:off x="4385717" y="260648"/>
          <a:ext cx="2615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7976"/>
                <a:gridCol w="130797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Telophase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561032"/>
              </p:ext>
            </p:extLst>
          </p:nvPr>
        </p:nvGraphicFramePr>
        <p:xfrm>
          <a:off x="395536" y="5488283"/>
          <a:ext cx="387552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843"/>
                <a:gridCol w="1291843"/>
                <a:gridCol w="1291843"/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Prophase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Interphase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Telophase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Metaphase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073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iology\Desktop\mit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3045"/>
            <a:ext cx="6120680" cy="669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5877272"/>
            <a:ext cx="6120680" cy="83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03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iology\Desktop\mi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" y="548680"/>
            <a:ext cx="8813801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72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Biology\Desktop\mit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487"/>
            <a:ext cx="27813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iology\Desktop\mit1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7487"/>
            <a:ext cx="2438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Biology\Desktop\mit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143126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Biology\Desktop\mit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24017"/>
            <a:ext cx="2824163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Biology\Desktop\mit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81" y="2046287"/>
            <a:ext cx="3389313" cy="207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Biology\Desktop\mit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226" y="4149638"/>
            <a:ext cx="2808313" cy="181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611354"/>
              </p:ext>
            </p:extLst>
          </p:nvPr>
        </p:nvGraphicFramePr>
        <p:xfrm>
          <a:off x="3491881" y="404664"/>
          <a:ext cx="1296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658812"/>
              </p:ext>
            </p:extLst>
          </p:nvPr>
        </p:nvGraphicFramePr>
        <p:xfrm>
          <a:off x="3787315" y="2047356"/>
          <a:ext cx="136074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7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Cytokinesis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56743"/>
              </p:ext>
            </p:extLst>
          </p:nvPr>
        </p:nvGraphicFramePr>
        <p:xfrm>
          <a:off x="200844" y="4355054"/>
          <a:ext cx="212179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179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327995"/>
              </p:ext>
            </p:extLst>
          </p:nvPr>
        </p:nvGraphicFramePr>
        <p:xfrm>
          <a:off x="3921433" y="4165979"/>
          <a:ext cx="151466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66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196406"/>
              </p:ext>
            </p:extLst>
          </p:nvPr>
        </p:nvGraphicFramePr>
        <p:xfrm>
          <a:off x="7151921" y="6137389"/>
          <a:ext cx="151466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66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51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iology\Desktop\mit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04"/>
            <a:ext cx="4445001" cy="334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Biology\Desktop\mit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19073"/>
            <a:ext cx="4104456" cy="332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Biology\Desktop\mit1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2" y="1484784"/>
            <a:ext cx="4222589" cy="341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769980"/>
              </p:ext>
            </p:extLst>
          </p:nvPr>
        </p:nvGraphicFramePr>
        <p:xfrm>
          <a:off x="983940" y="2204864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58128"/>
              </p:ext>
            </p:extLst>
          </p:nvPr>
        </p:nvGraphicFramePr>
        <p:xfrm>
          <a:off x="1187624" y="1336123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008098"/>
              </p:ext>
            </p:extLst>
          </p:nvPr>
        </p:nvGraphicFramePr>
        <p:xfrm>
          <a:off x="3197201" y="260648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Interphase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885351"/>
              </p:ext>
            </p:extLst>
          </p:nvPr>
        </p:nvGraphicFramePr>
        <p:xfrm>
          <a:off x="7856743" y="4717000"/>
          <a:ext cx="1296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100858"/>
              </p:ext>
            </p:extLst>
          </p:nvPr>
        </p:nvGraphicFramePr>
        <p:xfrm>
          <a:off x="3201718" y="5517232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395269"/>
              </p:ext>
            </p:extLst>
          </p:nvPr>
        </p:nvGraphicFramePr>
        <p:xfrm>
          <a:off x="467544" y="5445224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53224"/>
              </p:ext>
            </p:extLst>
          </p:nvPr>
        </p:nvGraphicFramePr>
        <p:xfrm>
          <a:off x="1979712" y="4993961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490972"/>
              </p:ext>
            </p:extLst>
          </p:nvPr>
        </p:nvGraphicFramePr>
        <p:xfrm>
          <a:off x="6012160" y="4149080"/>
          <a:ext cx="1296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796523"/>
              </p:ext>
            </p:extLst>
          </p:nvPr>
        </p:nvGraphicFramePr>
        <p:xfrm>
          <a:off x="4452432" y="4293096"/>
          <a:ext cx="1296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721980"/>
              </p:ext>
            </p:extLst>
          </p:nvPr>
        </p:nvGraphicFramePr>
        <p:xfrm>
          <a:off x="7524328" y="2822762"/>
          <a:ext cx="1247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Anaphase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96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Biology</dc:creator>
  <cp:lastModifiedBy>1</cp:lastModifiedBy>
  <cp:revision>6</cp:revision>
  <dcterms:created xsi:type="dcterms:W3CDTF">2014-10-16T07:38:33Z</dcterms:created>
  <dcterms:modified xsi:type="dcterms:W3CDTF">2014-10-22T14:55:22Z</dcterms:modified>
</cp:coreProperties>
</file>